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12" r:id="rId5"/>
    <p:sldId id="323" r:id="rId6"/>
    <p:sldId id="295" r:id="rId7"/>
    <p:sldId id="327" r:id="rId8"/>
    <p:sldId id="328" r:id="rId9"/>
    <p:sldId id="310" r:id="rId10"/>
    <p:sldId id="326" r:id="rId11"/>
    <p:sldId id="311" r:id="rId12"/>
    <p:sldId id="329" r:id="rId13"/>
    <p:sldId id="296" r:id="rId14"/>
    <p:sldId id="313" r:id="rId15"/>
    <p:sldId id="314" r:id="rId16"/>
    <p:sldId id="315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5"/>
    <p:restoredTop sz="86152"/>
  </p:normalViewPr>
  <p:slideViewPr>
    <p:cSldViewPr snapToGrid="0" snapToObjects="1">
      <p:cViewPr varScale="1">
        <p:scale>
          <a:sx n="93" d="100"/>
          <a:sy n="93" d="100"/>
        </p:scale>
        <p:origin x="224" y="60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would like to statistically model the data: </a:t>
            </a:r>
          </a:p>
          <a:p>
            <a:pPr lvl="1"/>
            <a:r>
              <a:rPr lang="en-US" dirty="0"/>
              <a:t>Quantify uncertainty </a:t>
            </a:r>
          </a:p>
          <a:p>
            <a:pPr lvl="1"/>
            <a:r>
              <a:rPr lang="en-US" dirty="0"/>
              <a:t>Express prior knowledge / assumptions about the data</a:t>
            </a:r>
          </a:p>
          <a:p>
            <a:pPr lvl="1"/>
            <a:endParaRPr lang="en-US" dirty="0"/>
          </a:p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conditional distribution 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joint distribution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352</Words>
  <Application>Microsoft Macintosh PowerPoint</Application>
  <PresentationFormat>Widescreen</PresentationFormat>
  <Paragraphs>74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</vt:lpstr>
      <vt:lpstr>Generative  Models</vt:lpstr>
      <vt:lpstr>Failure Cases for Logistic Regression</vt:lpstr>
      <vt:lpstr>Typical Approaches to Generative Modeling</vt:lpstr>
      <vt:lpstr>Naïve Bayes Classifier (NB)</vt:lpstr>
      <vt:lpstr>Gaussian Naïve Bayes Classifier</vt:lpstr>
      <vt:lpstr>Demo: Demo: Gaussian NB vs LR (linear)</vt:lpstr>
      <vt:lpstr>Demo: Gaussian NB vs LR (multi-class)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150</cp:revision>
  <cp:lastPrinted>2019-10-22T16:35:22Z</cp:lastPrinted>
  <dcterms:created xsi:type="dcterms:W3CDTF">2019-10-07T15:32:39Z</dcterms:created>
  <dcterms:modified xsi:type="dcterms:W3CDTF">2020-10-19T06:05:33Z</dcterms:modified>
</cp:coreProperties>
</file>